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1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CFFE3F9-71B2-4274-9CC5-14CB932A573A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FBFBF02-DA14-4466-BD91-257C05B20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FE3F9-71B2-4274-9CC5-14CB932A573A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FBF02-DA14-4466-BD91-257C05B20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FE3F9-71B2-4274-9CC5-14CB932A573A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FBF02-DA14-4466-BD91-257C05B20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CFFE3F9-71B2-4274-9CC5-14CB932A573A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FBF02-DA14-4466-BD91-257C05B20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CFFE3F9-71B2-4274-9CC5-14CB932A573A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FBFBF02-DA14-4466-BD91-257C05B20EF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CFFE3F9-71B2-4274-9CC5-14CB932A573A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FBFBF02-DA14-4466-BD91-257C05B20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CFFE3F9-71B2-4274-9CC5-14CB932A573A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FBFBF02-DA14-4466-BD91-257C05B20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FE3F9-71B2-4274-9CC5-14CB932A573A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FBF02-DA14-4466-BD91-257C05B20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CFFE3F9-71B2-4274-9CC5-14CB932A573A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FBFBF02-DA14-4466-BD91-257C05B20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CFFE3F9-71B2-4274-9CC5-14CB932A573A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FBFBF02-DA14-4466-BD91-257C05B20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CFFE3F9-71B2-4274-9CC5-14CB932A573A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FBFBF02-DA14-4466-BD91-257C05B20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CFFE3F9-71B2-4274-9CC5-14CB932A573A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FBFBF02-DA14-4466-BD91-257C05B20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75656" y="776288"/>
            <a:ext cx="7272808" cy="14700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Типы климатов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860032" y="4797152"/>
            <a:ext cx="2880320" cy="136815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Николаенко Т.Ф., </a:t>
            </a:r>
          </a:p>
          <a:p>
            <a:pPr algn="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географии </a:t>
            </a:r>
          </a:p>
          <a:p>
            <a:pPr algn="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МБОУ СОШ №10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36777" y="2967335"/>
            <a:ext cx="32704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 класс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9321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Общие черты климатов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76345" y="2369277"/>
            <a:ext cx="3392802" cy="12961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Режим осадков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7793" y="2389110"/>
            <a:ext cx="3392802" cy="12961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Температурный режим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4725144"/>
            <a:ext cx="7416824" cy="12961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Преобладающие типы погод по сезонам, обусловленные радиационным режимом и господством определённых воздушных масс</a:t>
            </a:r>
            <a:endParaRPr lang="ru-RU" sz="24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339752" y="1412776"/>
            <a:ext cx="792088" cy="97633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280658" y="1412776"/>
            <a:ext cx="792088" cy="97633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6" idx="0"/>
          </p:cNvCxnSpPr>
          <p:nvPr/>
        </p:nvCxnSpPr>
        <p:spPr>
          <a:xfrm>
            <a:off x="4608004" y="1412776"/>
            <a:ext cx="0" cy="331236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3104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Климатические пояса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92446566"/>
              </p:ext>
            </p:extLst>
          </p:nvPr>
        </p:nvGraphicFramePr>
        <p:xfrm>
          <a:off x="467544" y="1556792"/>
          <a:ext cx="8208912" cy="5040560"/>
        </p:xfrm>
        <a:graphic>
          <a:graphicData uri="http://schemas.openxmlformats.org/presentationml/2006/ole">
            <p:oleObj spid="_x0000_s1030" name="Точечный рисунок" r:id="rId3" imgW="5714286" imgH="3809524" progId="PBrush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670426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Найди ошибки в описании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Умеренно континентальный климат Восточно-Европейской равнины формируется под влиянием арктических ВМ, </a:t>
            </a:r>
            <a:r>
              <a:rPr lang="ru-RU" dirty="0" err="1" smtClean="0"/>
              <a:t>равнинности</a:t>
            </a:r>
            <a:r>
              <a:rPr lang="ru-RU" dirty="0" smtClean="0"/>
              <a:t> территории, над которой ВМ свободно проникают на юг, зима здесь менее сурова, лето тёплое. Годовые амплитуды температуры достигают 40-65</a:t>
            </a:r>
            <a:r>
              <a:rPr lang="ru-RU" baseline="30000" dirty="0" smtClean="0"/>
              <a:t>о</a:t>
            </a:r>
            <a:r>
              <a:rPr lang="ru-RU" dirty="0" smtClean="0"/>
              <a:t> С и более. Количество осадков примерно одинаково по всей территории равнины – 600 мм. Наблюдается изменение увлажнения от избыточного до недостаточного. На северо-западе равнины наиболее выражена антициклональная деятельность.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99025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856" y="404664"/>
            <a:ext cx="8229600" cy="34563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ru-RU" sz="2000" dirty="0" smtClean="0"/>
              <a:t>В какой сезон (зимой или летом) температурные различия между этими пунктами более значительны?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ru-RU" sz="2000" dirty="0" smtClean="0"/>
              <a:t>Определите наибольшую и наименьшую среднемесячную температуру в каждом пункте. Какова амплитуда в каждом из них? Где наибольшая?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ru-RU" sz="2000" dirty="0" smtClean="0"/>
              <a:t>Где выпадает максимальное количество осадков? Почему?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ru-RU" sz="2000" dirty="0" smtClean="0"/>
              <a:t>Какой тип климата характеризует каждый из этих пунктов?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Какая </a:t>
            </a:r>
            <a:r>
              <a:rPr lang="ru-RU" sz="2000" dirty="0" err="1" smtClean="0"/>
              <a:t>климатограмма</a:t>
            </a:r>
            <a:r>
              <a:rPr lang="ru-RU" sz="2000" dirty="0" smtClean="0"/>
              <a:t> характерна для Якутска? Петрозаводска? Сургута? 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4" name="Picture 6" descr="ГЕОГРАФИЯ__10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33056"/>
            <a:ext cx="8208912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59614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Каким территориям соответствуют </a:t>
            </a:r>
            <a:r>
              <a:rPr lang="ru-RU" dirty="0" err="1" smtClean="0"/>
              <a:t>климатограммы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429" y="2204864"/>
            <a:ext cx="8229600" cy="39212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7" descr="ГЕОГРАФИЯ__107 cop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5659438" cy="3876675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372200" y="2185814"/>
            <a:ext cx="2292829" cy="38877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/>
            <a:r>
              <a:rPr lang="ru-RU" sz="2000" dirty="0"/>
              <a:t>1) Владивосток</a:t>
            </a:r>
          </a:p>
          <a:p>
            <a:pPr marL="342900" indent="-342900"/>
            <a:endParaRPr lang="ru-RU" sz="2000" dirty="0"/>
          </a:p>
          <a:p>
            <a:pPr marL="342900" indent="-342900"/>
            <a:r>
              <a:rPr lang="ru-RU" sz="2000" dirty="0"/>
              <a:t>2) Ставрополь</a:t>
            </a:r>
          </a:p>
          <a:p>
            <a:pPr marL="342900" indent="-342900"/>
            <a:endParaRPr lang="ru-RU" sz="2000" dirty="0"/>
          </a:p>
          <a:p>
            <a:pPr marL="342900" indent="-342900"/>
            <a:r>
              <a:rPr lang="ru-RU" sz="2000" dirty="0"/>
              <a:t>3) Мурманск</a:t>
            </a:r>
          </a:p>
          <a:p>
            <a:pPr marL="342900" indent="-342900"/>
            <a:endParaRPr lang="ru-RU" sz="2000" dirty="0"/>
          </a:p>
          <a:p>
            <a:pPr marL="342900" indent="-342900"/>
            <a:r>
              <a:rPr lang="ru-RU" sz="2000" dirty="0"/>
              <a:t>4) Чита</a:t>
            </a:r>
          </a:p>
          <a:p>
            <a:pPr marL="342900" indent="-342900"/>
            <a:endParaRPr lang="ru-RU" sz="2000" dirty="0"/>
          </a:p>
          <a:p>
            <a:pPr marL="342900" indent="-342900"/>
            <a:r>
              <a:rPr lang="ru-RU" sz="2000" dirty="0"/>
              <a:t>5) Якутск</a:t>
            </a:r>
          </a:p>
          <a:p>
            <a:pPr marL="342900" indent="-342900"/>
            <a:endParaRPr lang="ru-RU" sz="2000" b="1" dirty="0">
              <a:solidFill>
                <a:srgbClr val="990099"/>
              </a:solidFill>
              <a:latin typeface="AvantGarde Md B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7338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err="1" smtClean="0"/>
              <a:t>Климатограммы</a:t>
            </a:r>
            <a:r>
              <a:rPr lang="ru-RU" dirty="0" smtClean="0"/>
              <a:t>  городов одной широты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>
          <a:xfrm>
            <a:off x="457200" y="2709344"/>
            <a:ext cx="4038600" cy="255215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091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Определите, какой  город расположен на берегу моря, а какой удалён от морей и океанов на значительное расстояние.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60272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1 уровень. </a:t>
            </a:r>
            <a:r>
              <a:rPr lang="ru-RU" dirty="0" smtClean="0"/>
              <a:t>Знать основные типы климатов умеренного пояса и их характерные черты. Уметь характеризовать арктический и субарктический климатические пояса. </a:t>
            </a:r>
          </a:p>
          <a:p>
            <a:pPr marL="0" indent="0">
              <a:buNone/>
            </a:pPr>
            <a:r>
              <a:rPr lang="ru-RU" b="1" dirty="0" smtClean="0"/>
              <a:t>2 уровень. </a:t>
            </a:r>
            <a:r>
              <a:rPr lang="ru-RU" dirty="0" smtClean="0"/>
              <a:t>Уметь сравнивать климатические области, выявлять черты сходства и различия, объясняя их.</a:t>
            </a:r>
          </a:p>
          <a:p>
            <a:pPr marL="0" indent="0">
              <a:buNone/>
            </a:pPr>
            <a:r>
              <a:rPr lang="ru-RU" b="1" dirty="0" smtClean="0"/>
              <a:t>3 уровень. </a:t>
            </a:r>
            <a:r>
              <a:rPr lang="ru-RU" dirty="0" smtClean="0"/>
              <a:t>Составить свой маршрут путешествия по климатическим поясам и областям России, доказывающий разнообразие климатов страны (например с севера на юг по Восточно-Европейской равнине). </a:t>
            </a:r>
          </a:p>
        </p:txBody>
      </p:sp>
    </p:spTree>
    <p:extLst>
      <p:ext uri="{BB962C8B-B14F-4D97-AF65-F5344CB8AC3E}">
        <p14:creationId xmlns:p14="http://schemas.microsoft.com/office/powerpoint/2010/main" xmlns="" val="4151895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37</TotalTime>
  <Words>284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Яркая</vt:lpstr>
      <vt:lpstr>Точечный рисунок</vt:lpstr>
      <vt:lpstr>Типы климатов России</vt:lpstr>
      <vt:lpstr>Общие черты климатов</vt:lpstr>
      <vt:lpstr>Климатические пояса</vt:lpstr>
      <vt:lpstr>Найди ошибки в описании</vt:lpstr>
      <vt:lpstr>Слайд 5</vt:lpstr>
      <vt:lpstr>Каким территориям соответствуют климатограммы?</vt:lpstr>
      <vt:lpstr>Климатограммы  городов одной широты</vt:lpstr>
      <vt:lpstr>Домашнее задание</vt:lpstr>
    </vt:vector>
  </TitlesOfParts>
  <Company>МБОУ СОШ №139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климатов России</dc:title>
  <dc:creator>Киргизова Алена Адександровна</dc:creator>
  <cp:lastModifiedBy>Wester</cp:lastModifiedBy>
  <cp:revision>5</cp:revision>
  <dcterms:created xsi:type="dcterms:W3CDTF">2012-04-28T02:09:35Z</dcterms:created>
  <dcterms:modified xsi:type="dcterms:W3CDTF">2017-07-10T08:00:52Z</dcterms:modified>
</cp:coreProperties>
</file>